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317" r:id="rId2"/>
    <p:sldId id="330" r:id="rId3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微软雅黑" panose="020B0503020204020204" pitchFamily="34" charset="-122"/>
      <p:regular r:id="rId10"/>
      <p:bold r:id="rId11"/>
    </p:embeddedFont>
  </p:embeddedFontLst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DFCC736-2EE1-0F23-1A5D-325BDD1346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67" t="37358" r="19151" b="36982"/>
          <a:stretch/>
        </p:blipFill>
        <p:spPr>
          <a:xfrm>
            <a:off x="1" y="0"/>
            <a:ext cx="1944748" cy="6038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/>
          <p:nvPr/>
        </p:nvSpPr>
        <p:spPr>
          <a:xfrm>
            <a:off x="3389630" y="375920"/>
            <a:ext cx="5412105" cy="6106160"/>
          </a:xfrm>
          <a:custGeom>
            <a:avLst/>
            <a:gdLst>
              <a:gd name="txL" fmla="*/ 0 w 976"/>
              <a:gd name="txT" fmla="*/ 0 h 1101"/>
              <a:gd name="txR" fmla="*/ 976 w 976"/>
              <a:gd name="txB" fmla="*/ 1101 h 1101"/>
            </a:gdLst>
            <a:ahLst/>
            <a:cxnLst>
              <a:cxn ang="0">
                <a:pos x="976" y="772"/>
              </a:cxn>
              <a:cxn ang="0">
                <a:pos x="924" y="862"/>
              </a:cxn>
              <a:cxn ang="0">
                <a:pos x="540" y="1084"/>
              </a:cxn>
              <a:cxn ang="0">
                <a:pos x="436" y="1084"/>
              </a:cxn>
              <a:cxn ang="0">
                <a:pos x="52" y="862"/>
              </a:cxn>
              <a:cxn ang="0">
                <a:pos x="0" y="772"/>
              </a:cxn>
              <a:cxn ang="0">
                <a:pos x="0" y="329"/>
              </a:cxn>
              <a:cxn ang="0">
                <a:pos x="52" y="238"/>
              </a:cxn>
              <a:cxn ang="0">
                <a:pos x="436" y="16"/>
              </a:cxn>
              <a:cxn ang="0">
                <a:pos x="540" y="16"/>
              </a:cxn>
              <a:cxn ang="0">
                <a:pos x="924" y="238"/>
              </a:cxn>
              <a:cxn ang="0">
                <a:pos x="976" y="329"/>
              </a:cxn>
              <a:cxn ang="0">
                <a:pos x="976" y="772"/>
              </a:cxn>
            </a:cxnLst>
            <a:rect l="txL" t="txT" r="txR" b="txB"/>
            <a:pathLst>
              <a:path w="976" h="1101">
                <a:moveTo>
                  <a:pt x="976" y="772"/>
                </a:moveTo>
                <a:cubicBezTo>
                  <a:pt x="976" y="805"/>
                  <a:pt x="953" y="846"/>
                  <a:pt x="924" y="862"/>
                </a:cubicBezTo>
                <a:cubicBezTo>
                  <a:pt x="540" y="1084"/>
                  <a:pt x="540" y="1084"/>
                  <a:pt x="540" y="1084"/>
                </a:cubicBezTo>
                <a:cubicBezTo>
                  <a:pt x="511" y="1101"/>
                  <a:pt x="465" y="1101"/>
                  <a:pt x="436" y="1084"/>
                </a:cubicBezTo>
                <a:cubicBezTo>
                  <a:pt x="52" y="862"/>
                  <a:pt x="52" y="862"/>
                  <a:pt x="52" y="862"/>
                </a:cubicBezTo>
                <a:cubicBezTo>
                  <a:pt x="23" y="846"/>
                  <a:pt x="0" y="805"/>
                  <a:pt x="0" y="772"/>
                </a:cubicBezTo>
                <a:cubicBezTo>
                  <a:pt x="0" y="329"/>
                  <a:pt x="0" y="329"/>
                  <a:pt x="0" y="329"/>
                </a:cubicBezTo>
                <a:cubicBezTo>
                  <a:pt x="0" y="295"/>
                  <a:pt x="23" y="255"/>
                  <a:pt x="52" y="238"/>
                </a:cubicBezTo>
                <a:cubicBezTo>
                  <a:pt x="436" y="16"/>
                  <a:pt x="436" y="16"/>
                  <a:pt x="436" y="16"/>
                </a:cubicBezTo>
                <a:cubicBezTo>
                  <a:pt x="465" y="0"/>
                  <a:pt x="511" y="0"/>
                  <a:pt x="540" y="16"/>
                </a:cubicBezTo>
                <a:cubicBezTo>
                  <a:pt x="924" y="238"/>
                  <a:pt x="924" y="238"/>
                  <a:pt x="924" y="238"/>
                </a:cubicBezTo>
                <a:cubicBezTo>
                  <a:pt x="953" y="255"/>
                  <a:pt x="976" y="295"/>
                  <a:pt x="976" y="329"/>
                </a:cubicBezTo>
                <a:lnTo>
                  <a:pt x="976" y="772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noFill/>
          </a:ln>
        </p:spPr>
        <p:txBody>
          <a:bodyPr vert="horz" wrap="square" anchor="t"/>
          <a:lstStyle/>
          <a:p>
            <a:endParaRPr>
              <a:solidFill>
                <a:srgbClr val="000000"/>
              </a:solidFill>
              <a:latin typeface="Calibri" panose="020F050202020403020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Freeform 5"/>
          <p:cNvSpPr/>
          <p:nvPr/>
        </p:nvSpPr>
        <p:spPr>
          <a:xfrm>
            <a:off x="3883978" y="934403"/>
            <a:ext cx="4424045" cy="4989195"/>
          </a:xfrm>
          <a:custGeom>
            <a:avLst/>
            <a:gdLst>
              <a:gd name="txL" fmla="*/ 0 w 976"/>
              <a:gd name="txT" fmla="*/ 0 h 1101"/>
              <a:gd name="txR" fmla="*/ 976 w 976"/>
              <a:gd name="txB" fmla="*/ 1101 h 1101"/>
            </a:gdLst>
            <a:ahLst/>
            <a:cxnLst>
              <a:cxn ang="0">
                <a:pos x="976" y="772"/>
              </a:cxn>
              <a:cxn ang="0">
                <a:pos x="924" y="862"/>
              </a:cxn>
              <a:cxn ang="0">
                <a:pos x="540" y="1084"/>
              </a:cxn>
              <a:cxn ang="0">
                <a:pos x="436" y="1084"/>
              </a:cxn>
              <a:cxn ang="0">
                <a:pos x="52" y="862"/>
              </a:cxn>
              <a:cxn ang="0">
                <a:pos x="0" y="772"/>
              </a:cxn>
              <a:cxn ang="0">
                <a:pos x="0" y="329"/>
              </a:cxn>
              <a:cxn ang="0">
                <a:pos x="52" y="238"/>
              </a:cxn>
              <a:cxn ang="0">
                <a:pos x="436" y="16"/>
              </a:cxn>
              <a:cxn ang="0">
                <a:pos x="540" y="16"/>
              </a:cxn>
              <a:cxn ang="0">
                <a:pos x="924" y="238"/>
              </a:cxn>
              <a:cxn ang="0">
                <a:pos x="976" y="329"/>
              </a:cxn>
              <a:cxn ang="0">
                <a:pos x="976" y="772"/>
              </a:cxn>
            </a:cxnLst>
            <a:rect l="txL" t="txT" r="txR" b="txB"/>
            <a:pathLst>
              <a:path w="976" h="1101">
                <a:moveTo>
                  <a:pt x="976" y="772"/>
                </a:moveTo>
                <a:cubicBezTo>
                  <a:pt x="976" y="805"/>
                  <a:pt x="953" y="846"/>
                  <a:pt x="924" y="862"/>
                </a:cubicBezTo>
                <a:cubicBezTo>
                  <a:pt x="540" y="1084"/>
                  <a:pt x="540" y="1084"/>
                  <a:pt x="540" y="1084"/>
                </a:cubicBezTo>
                <a:cubicBezTo>
                  <a:pt x="511" y="1101"/>
                  <a:pt x="465" y="1101"/>
                  <a:pt x="436" y="1084"/>
                </a:cubicBezTo>
                <a:cubicBezTo>
                  <a:pt x="52" y="862"/>
                  <a:pt x="52" y="862"/>
                  <a:pt x="52" y="862"/>
                </a:cubicBezTo>
                <a:cubicBezTo>
                  <a:pt x="23" y="846"/>
                  <a:pt x="0" y="805"/>
                  <a:pt x="0" y="772"/>
                </a:cubicBezTo>
                <a:cubicBezTo>
                  <a:pt x="0" y="329"/>
                  <a:pt x="0" y="329"/>
                  <a:pt x="0" y="329"/>
                </a:cubicBezTo>
                <a:cubicBezTo>
                  <a:pt x="0" y="295"/>
                  <a:pt x="23" y="255"/>
                  <a:pt x="52" y="238"/>
                </a:cubicBezTo>
                <a:cubicBezTo>
                  <a:pt x="436" y="16"/>
                  <a:pt x="436" y="16"/>
                  <a:pt x="436" y="16"/>
                </a:cubicBezTo>
                <a:cubicBezTo>
                  <a:pt x="465" y="0"/>
                  <a:pt x="511" y="0"/>
                  <a:pt x="540" y="16"/>
                </a:cubicBezTo>
                <a:cubicBezTo>
                  <a:pt x="924" y="238"/>
                  <a:pt x="924" y="238"/>
                  <a:pt x="924" y="238"/>
                </a:cubicBezTo>
                <a:cubicBezTo>
                  <a:pt x="953" y="255"/>
                  <a:pt x="976" y="295"/>
                  <a:pt x="976" y="329"/>
                </a:cubicBezTo>
                <a:lnTo>
                  <a:pt x="976" y="772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txBody>
          <a:bodyPr vert="horz" wrap="square" anchor="t"/>
          <a:lstStyle/>
          <a:p>
            <a:endParaRPr>
              <a:solidFill>
                <a:srgbClr val="000000"/>
              </a:solidFill>
              <a:latin typeface="Calibri" panose="020F050202020403020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883979" y="3105516"/>
            <a:ext cx="4424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元器件的符号和封装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5131838" y="4095115"/>
            <a:ext cx="1833796" cy="40068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LHP 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硬件工作室</a:t>
            </a:r>
          </a:p>
        </p:txBody>
      </p:sp>
      <p:cxnSp>
        <p:nvCxnSpPr>
          <p:cNvPr id="50" name="直接连接符 49"/>
          <p:cNvCxnSpPr/>
          <p:nvPr/>
        </p:nvCxnSpPr>
        <p:spPr>
          <a:xfrm rot="16200000">
            <a:off x="1165860" y="2263140"/>
            <a:ext cx="0" cy="2331720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2331720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655570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979420" y="3324225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 rot="16200000">
            <a:off x="11026140" y="2263140"/>
            <a:ext cx="0" cy="2331720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9003665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327515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651365" y="3324225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8969A3C-3E2C-F82F-6006-25E0C36D08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703" y="168568"/>
            <a:ext cx="6146801" cy="203480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CBB587A-A9F1-FD7A-8A25-7B80DE641CE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37" y="2203370"/>
            <a:ext cx="2604717" cy="35451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3B130F1-64BC-16E0-EA57-EF32F735419F}"/>
              </a:ext>
            </a:extLst>
          </p:cNvPr>
          <p:cNvSpPr txBox="1"/>
          <p:nvPr/>
        </p:nvSpPr>
        <p:spPr>
          <a:xfrm>
            <a:off x="4073144" y="3279415"/>
            <a:ext cx="55473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制    作：杜工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公众号：</a:t>
            </a:r>
            <a:r>
              <a:rPr lang="en-US" altLang="zh-CN" sz="2400" dirty="0"/>
              <a:t>JHP</a:t>
            </a:r>
            <a:r>
              <a:rPr lang="zh-CN" altLang="en-US" sz="2400" dirty="0"/>
              <a:t>硬件工作室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B       </a:t>
            </a:r>
            <a:r>
              <a:rPr lang="zh-CN" altLang="en-US" sz="2400" dirty="0"/>
              <a:t>站：</a:t>
            </a:r>
            <a:r>
              <a:rPr lang="en-US" altLang="zh-CN" sz="2400" dirty="0"/>
              <a:t> JHP</a:t>
            </a:r>
            <a:r>
              <a:rPr lang="zh-CN" altLang="en-US" sz="2400" dirty="0"/>
              <a:t>硬件工作室</a:t>
            </a:r>
            <a:endParaRPr lang="en-US" altLang="zh-CN" sz="2400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WFiNWU5MDZkOTdhOTkwZmU2NDUwMzRjY2M4ZTJjMzQ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25</Words>
  <Application>Microsoft Office PowerPoint</Application>
  <PresentationFormat>宽屏</PresentationFormat>
  <Paragraphs>7</Paragraphs>
  <Slides>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微软雅黑</vt:lpstr>
      <vt:lpstr>Calibri</vt:lpstr>
      <vt:lpstr>Arial</vt:lpstr>
      <vt:lpstr>Office 主题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豪 杜</cp:lastModifiedBy>
  <cp:revision>23</cp:revision>
  <dcterms:created xsi:type="dcterms:W3CDTF">2020-03-17T08:32:00Z</dcterms:created>
  <dcterms:modified xsi:type="dcterms:W3CDTF">2023-11-22T13:11:18Z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0130315E8E2844829D4F8A3BB1C645E7_11</vt:lpwstr>
  </property>
  <property fmtid="{D5CDD505-2E9C-101B-9397-08002B2CF9AE}" pid="4" name="KSOTemplateUUID">
    <vt:lpwstr>v1.0_mb_lj98kJql+mpT0tIR6krX/Q==</vt:lpwstr>
  </property>
</Properties>
</file>

<file path=docProps/thumbnail.jpeg>
</file>